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3" r:id="rId5"/>
    <p:sldId id="266" r:id="rId6"/>
    <p:sldId id="260" r:id="rId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7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85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0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5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7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0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1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0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0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C5DF1-4E75-4E36-BCA1-C307D71651C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F704-D546-4B5F-87B0-C8CAEA51F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2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OF REPERTORY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269393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2-07-20 at 12.47.33 PM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88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20722_1942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40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2-07-27 at 3.13.27 PM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365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2-07-27 at 3.13.27 PM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98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2-07-20 at 12.47.33 PM (7)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 b="15376"/>
          <a:stretch/>
        </p:blipFill>
        <p:spPr>
          <a:xfrm rot="162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34117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</TotalTime>
  <Words>11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DEPARTMENT OF REPERTORY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CASE TAKING AND REPERTORY</dc:title>
  <dc:creator>CMPHM</dc:creator>
  <cp:lastModifiedBy>Sumit Goel</cp:lastModifiedBy>
  <cp:revision>3</cp:revision>
  <dcterms:created xsi:type="dcterms:W3CDTF">2023-07-25T10:12:58Z</dcterms:created>
  <dcterms:modified xsi:type="dcterms:W3CDTF">2023-11-26T05:49:28Z</dcterms:modified>
</cp:coreProperties>
</file>